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64" r:id="rId2"/>
    <p:sldId id="265" r:id="rId3"/>
    <p:sldId id="267" r:id="rId4"/>
    <p:sldId id="268" r:id="rId5"/>
    <p:sldId id="269" r:id="rId6"/>
    <p:sldId id="280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9" r:id="rId15"/>
    <p:sldId id="277" r:id="rId16"/>
    <p:sldId id="278" r:id="rId17"/>
    <p:sldId id="28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58E88-971C-411E-878B-3148A1723FD4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234C-9385-4A46-A4A6-C5C2C4FFDC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75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58E88-971C-411E-878B-3148A1723FD4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234C-9385-4A46-A4A6-C5C2C4FFDC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881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58E88-971C-411E-878B-3148A1723FD4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234C-9385-4A46-A4A6-C5C2C4FFDC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344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58E88-971C-411E-878B-3148A1723FD4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234C-9385-4A46-A4A6-C5C2C4FFDC49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5127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58E88-971C-411E-878B-3148A1723FD4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234C-9385-4A46-A4A6-C5C2C4FFDC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516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58E88-971C-411E-878B-3148A1723FD4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234C-9385-4A46-A4A6-C5C2C4FFDC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800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58E88-971C-411E-878B-3148A1723FD4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234C-9385-4A46-A4A6-C5C2C4FFDC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143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58E88-971C-411E-878B-3148A1723FD4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234C-9385-4A46-A4A6-C5C2C4FFDC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267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58E88-971C-411E-878B-3148A1723FD4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234C-9385-4A46-A4A6-C5C2C4FFDC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53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58E88-971C-411E-878B-3148A1723FD4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234C-9385-4A46-A4A6-C5C2C4FFDC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118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58E88-971C-411E-878B-3148A1723FD4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234C-9385-4A46-A4A6-C5C2C4FFDC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550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58E88-971C-411E-878B-3148A1723FD4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234C-9385-4A46-A4A6-C5C2C4FFDC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7268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58E88-971C-411E-878B-3148A1723FD4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234C-9385-4A46-A4A6-C5C2C4FFDC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517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58E88-971C-411E-878B-3148A1723FD4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234C-9385-4A46-A4A6-C5C2C4FFDC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42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58E88-971C-411E-878B-3148A1723FD4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234C-9385-4A46-A4A6-C5C2C4FFDC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721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58E88-971C-411E-878B-3148A1723FD4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234C-9385-4A46-A4A6-C5C2C4FFDC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105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58E88-971C-411E-878B-3148A1723FD4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234C-9385-4A46-A4A6-C5C2C4FFDC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750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758E88-971C-411E-878B-3148A1723FD4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518234C-9385-4A46-A4A6-C5C2C4FFDC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979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BF32A-7667-8524-86A7-255C89DF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QR CODE GENERATOR APP </a:t>
            </a:r>
            <a:endParaRPr lang="en-IN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8172E9-D40E-DC27-0A4E-12F701F5B3A5}"/>
              </a:ext>
            </a:extLst>
          </p:cNvPr>
          <p:cNvSpPr txBox="1"/>
          <p:nvPr/>
        </p:nvSpPr>
        <p:spPr>
          <a:xfrm>
            <a:off x="3200400" y="4050088"/>
            <a:ext cx="5876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BY</a:t>
            </a:r>
          </a:p>
          <a:p>
            <a:r>
              <a:rPr lang="en-US" dirty="0"/>
              <a:t>                     ATMARAM KISHOR PAWAR</a:t>
            </a:r>
          </a:p>
          <a:p>
            <a:r>
              <a:rPr lang="en-US" dirty="0"/>
              <a:t>                                  ROLL NO : 55</a:t>
            </a:r>
          </a:p>
          <a:p>
            <a:endParaRPr lang="en-US" dirty="0"/>
          </a:p>
          <a:p>
            <a:r>
              <a:rPr lang="en-US" dirty="0"/>
              <a:t>                          UNDER GUIDANCE OF</a:t>
            </a:r>
          </a:p>
          <a:p>
            <a:r>
              <a:rPr lang="en-US" dirty="0"/>
              <a:t>                       MRS. CALVINA MAHARAO</a:t>
            </a:r>
          </a:p>
          <a:p>
            <a:endParaRPr lang="en-US" dirty="0"/>
          </a:p>
          <a:p>
            <a:r>
              <a:rPr lang="en-US" dirty="0"/>
              <a:t>DEPARTMENT OF INFORMATION TECHNOLOGY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9A28F-0B30-5B86-94C9-E2CE8086AA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8" t="35015" r="54955" b="31127"/>
          <a:stretch/>
        </p:blipFill>
        <p:spPr>
          <a:xfrm>
            <a:off x="5022754" y="1651768"/>
            <a:ext cx="2135843" cy="216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97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CC795-5548-2B6A-732A-17EDEF6DE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9" b="5752"/>
          <a:stretch/>
        </p:blipFill>
        <p:spPr>
          <a:xfrm>
            <a:off x="2922876" y="1239392"/>
            <a:ext cx="6346247" cy="515470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BA76F7F-54D4-CAF8-4B18-147C101D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290" y="134471"/>
            <a:ext cx="10353762" cy="970450"/>
          </a:xfrm>
        </p:spPr>
        <p:txBody>
          <a:bodyPr>
            <a:normAutofit/>
          </a:bodyPr>
          <a:lstStyle/>
          <a:p>
            <a:r>
              <a:rPr lang="en-US" sz="3200" dirty="0"/>
              <a:t>4. Component Diagram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57296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F8ADC-A01A-BA73-527B-997F1FA6B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b="12941"/>
          <a:stretch/>
        </p:blipFill>
        <p:spPr>
          <a:xfrm>
            <a:off x="2635623" y="1559858"/>
            <a:ext cx="6920753" cy="475129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0BA2C2-55FC-11AF-2920-E7C50BBC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3" y="394447"/>
            <a:ext cx="10353762" cy="970450"/>
          </a:xfrm>
        </p:spPr>
        <p:txBody>
          <a:bodyPr>
            <a:normAutofit/>
          </a:bodyPr>
          <a:lstStyle/>
          <a:p>
            <a:r>
              <a:rPr lang="en-US" sz="3200" dirty="0"/>
              <a:t>5.  Data Flow Diagram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01796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1D1BE-B71B-9A01-8EEC-8E4818E7E9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9" b="15032"/>
          <a:stretch/>
        </p:blipFill>
        <p:spPr>
          <a:xfrm>
            <a:off x="2384611" y="1506069"/>
            <a:ext cx="7422775" cy="483197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23AF64-325C-1FA5-4D4E-14B202873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77906"/>
            <a:ext cx="10353762" cy="970450"/>
          </a:xfrm>
        </p:spPr>
        <p:txBody>
          <a:bodyPr>
            <a:normAutofit/>
          </a:bodyPr>
          <a:lstStyle/>
          <a:p>
            <a:r>
              <a:rPr lang="en-US" sz="3200" dirty="0"/>
              <a:t>6. Deployment Diagram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755477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2DCE8-9699-0FEE-29A7-C9651B2799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5" b="10588"/>
          <a:stretch/>
        </p:blipFill>
        <p:spPr>
          <a:xfrm>
            <a:off x="2725270" y="1147483"/>
            <a:ext cx="7043727" cy="51995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9A6A5A6-19EF-CCF3-9B14-6B916A12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22727"/>
            <a:ext cx="10353762" cy="609600"/>
          </a:xfrm>
        </p:spPr>
        <p:txBody>
          <a:bodyPr>
            <a:normAutofit/>
          </a:bodyPr>
          <a:lstStyle/>
          <a:p>
            <a:r>
              <a:rPr lang="en-US" sz="3200" dirty="0"/>
              <a:t>7.  ER Diagram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264529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E0C41-D5CA-8D21-6EC5-C73A7CFC0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7" b="10457"/>
          <a:stretch/>
        </p:blipFill>
        <p:spPr>
          <a:xfrm>
            <a:off x="2581835" y="1013012"/>
            <a:ext cx="7010400" cy="55581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F3CD7F-C933-6D8F-ADA5-6C2198477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358587"/>
            <a:ext cx="10353762" cy="331695"/>
          </a:xfrm>
        </p:spPr>
        <p:txBody>
          <a:bodyPr>
            <a:noAutofit/>
          </a:bodyPr>
          <a:lstStyle/>
          <a:p>
            <a:r>
              <a:rPr lang="en-US" sz="3200" dirty="0"/>
              <a:t>8. Sequence Diagram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724313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F7635-09F2-9BD5-EFF4-E66AFDAAFD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7" b="18170"/>
          <a:stretch/>
        </p:blipFill>
        <p:spPr>
          <a:xfrm>
            <a:off x="2779127" y="1371600"/>
            <a:ext cx="6633743" cy="476922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AF2F9D0-9493-0948-9EE1-3D9AFD56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15153"/>
            <a:ext cx="10353762" cy="970450"/>
          </a:xfrm>
        </p:spPr>
        <p:txBody>
          <a:bodyPr>
            <a:normAutofit/>
          </a:bodyPr>
          <a:lstStyle/>
          <a:p>
            <a:r>
              <a:rPr lang="en-US" sz="3200" dirty="0"/>
              <a:t>9. State Transition Diagram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47220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D203C-701E-8BDF-90B9-EE53564A1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7" b="11111"/>
          <a:stretch/>
        </p:blipFill>
        <p:spPr>
          <a:xfrm>
            <a:off x="2886635" y="1362636"/>
            <a:ext cx="6418728" cy="476026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B7FEA4D-2C0C-5671-9CAC-DBB636D9D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33082"/>
            <a:ext cx="10353762" cy="970450"/>
          </a:xfrm>
        </p:spPr>
        <p:txBody>
          <a:bodyPr>
            <a:normAutofit/>
          </a:bodyPr>
          <a:lstStyle/>
          <a:p>
            <a:r>
              <a:rPr lang="en-US" sz="3200" dirty="0"/>
              <a:t>10. Use Case Diagram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790893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r Code Sample Text Thank You Stock Vector (Royalty Free) 1492250561 |  Shutterstock">
            <a:extLst>
              <a:ext uri="{FF2B5EF4-FFF2-40B4-BE49-F238E27FC236}">
                <a16:creationId xmlns:a16="http://schemas.microsoft.com/office/drawing/2014/main" id="{FBDCC2FF-5FAC-64C8-A58D-7EB6F4A46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" t="3985" r="9142" b="26065"/>
          <a:stretch/>
        </p:blipFill>
        <p:spPr bwMode="auto">
          <a:xfrm>
            <a:off x="3926542" y="1021123"/>
            <a:ext cx="3872754" cy="283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EC0FEF-3C33-7631-A8C3-AEFFCAEBC3EC}"/>
              </a:ext>
            </a:extLst>
          </p:cNvPr>
          <p:cNvSpPr/>
          <p:nvPr/>
        </p:nvSpPr>
        <p:spPr>
          <a:xfrm>
            <a:off x="2752873" y="4267217"/>
            <a:ext cx="668625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Thank you </a:t>
            </a:r>
            <a:r>
              <a:rPr lang="en-US" sz="9600" b="1" cap="all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79957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EA290-D362-0F56-CBE1-A732D488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QR CODE </a:t>
            </a:r>
            <a:endParaRPr lang="en-IN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5122" name="Picture 2" descr="QR code">
            <a:extLst>
              <a:ext uri="{FF2B5EF4-FFF2-40B4-BE49-F238E27FC236}">
                <a16:creationId xmlns:a16="http://schemas.microsoft.com/office/drawing/2014/main" id="{7A846553-AC8B-5EAA-311C-A6C390C2F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2347914"/>
            <a:ext cx="4953000" cy="310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BE7C42-F9CC-861B-7CBF-01344804F2F3}"/>
              </a:ext>
            </a:extLst>
          </p:cNvPr>
          <p:cNvSpPr txBox="1"/>
          <p:nvPr/>
        </p:nvSpPr>
        <p:spPr>
          <a:xfrm>
            <a:off x="6686550" y="2347914"/>
            <a:ext cx="45810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Quick Response Code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Invented by Masahiro Mara from the Japanese company Denso wave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D barcode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Easily scan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 more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6454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2A85-F923-75A7-7593-0FA22833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QR CODE  VS  BARCODE</a:t>
            </a:r>
            <a:endParaRPr lang="en-IN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028" name="Picture 4" descr="QR Code vs barcode">
            <a:extLst>
              <a:ext uri="{FF2B5EF4-FFF2-40B4-BE49-F238E27FC236}">
                <a16:creationId xmlns:a16="http://schemas.microsoft.com/office/drawing/2014/main" id="{59FA611D-03F3-C07A-A2D8-05780E3C6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23" y="1784537"/>
            <a:ext cx="5219700" cy="164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881449-8C4A-5429-950A-C542BFBD4334}"/>
              </a:ext>
            </a:extLst>
          </p:cNvPr>
          <p:cNvSpPr txBox="1"/>
          <p:nvPr/>
        </p:nvSpPr>
        <p:spPr>
          <a:xfrm>
            <a:off x="1443317" y="3828837"/>
            <a:ext cx="478715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QR (2D)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QR contain data in horizontal &amp; vertical directions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storage capacity                            (7089 numeric char,4296 alphanumeric       char,,2953 bytes,1817 kanji char)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AA63C0-3CC1-949B-9F33-EF5634EF1B84}"/>
              </a:ext>
            </a:extLst>
          </p:cNvPr>
          <p:cNvSpPr txBox="1"/>
          <p:nvPr/>
        </p:nvSpPr>
        <p:spPr>
          <a:xfrm>
            <a:off x="6965577" y="3828837"/>
            <a:ext cx="378310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Barcode (1D)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Barcode contain data in horizontal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storage capacity              (Only store around 20-25 characters)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236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VeriDoc Global Blockchain Employee ID Card">
            <a:extLst>
              <a:ext uri="{FF2B5EF4-FFF2-40B4-BE49-F238E27FC236}">
                <a16:creationId xmlns:a16="http://schemas.microsoft.com/office/drawing/2014/main" id="{7D0845C4-F386-1A94-6A96-7F5AAE4D3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17" y="4013243"/>
            <a:ext cx="3039036" cy="217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usiness Cards With QR Code | Everything You Need to Know">
            <a:extLst>
              <a:ext uri="{FF2B5EF4-FFF2-40B4-BE49-F238E27FC236}">
                <a16:creationId xmlns:a16="http://schemas.microsoft.com/office/drawing/2014/main" id="{AA62EF27-A66D-A01A-49E2-8F3941C33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" r="12322"/>
          <a:stretch/>
        </p:blipFill>
        <p:spPr bwMode="auto">
          <a:xfrm>
            <a:off x="599617" y="1216243"/>
            <a:ext cx="3039036" cy="20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Practices for Dynamic QR Codes in Print Ads">
            <a:extLst>
              <a:ext uri="{FF2B5EF4-FFF2-40B4-BE49-F238E27FC236}">
                <a16:creationId xmlns:a16="http://schemas.microsoft.com/office/drawing/2014/main" id="{67106076-F42D-D5A8-3787-249223CF6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6" b="3841"/>
          <a:stretch/>
        </p:blipFill>
        <p:spPr bwMode="auto">
          <a:xfrm>
            <a:off x="4360027" y="1166453"/>
            <a:ext cx="3207915" cy="20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R codes on Cartons - Hinderance or Help for Enhancing Customer Experience?  | Dollard Packaging">
            <a:extLst>
              <a:ext uri="{FF2B5EF4-FFF2-40B4-BE49-F238E27FC236}">
                <a16:creationId xmlns:a16="http://schemas.microsoft.com/office/drawing/2014/main" id="{AA43AAD4-1DB7-10CA-C6EB-D2C9CE8BF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4"/>
          <a:stretch/>
        </p:blipFill>
        <p:spPr bwMode="auto">
          <a:xfrm>
            <a:off x="8375174" y="1216243"/>
            <a:ext cx="3217209" cy="20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QR CODE - QR CODE&quot; T-shirt for Sale by fuxart | Redbubble | qr code  t-shirts - qr codes t-shirts - qrcode t-shirts">
            <a:extLst>
              <a:ext uri="{FF2B5EF4-FFF2-40B4-BE49-F238E27FC236}">
                <a16:creationId xmlns:a16="http://schemas.microsoft.com/office/drawing/2014/main" id="{F5083314-F95B-1B76-611B-537D03B1D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028" y="3963454"/>
            <a:ext cx="3207915" cy="217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Masuk Mal Saat PPKM Level 4, Begini Cara Kerja QR Code Akses  Pedulilindungi.id - Tekno Tempo.co">
            <a:extLst>
              <a:ext uri="{FF2B5EF4-FFF2-40B4-BE49-F238E27FC236}">
                <a16:creationId xmlns:a16="http://schemas.microsoft.com/office/drawing/2014/main" id="{B4331FF3-DA40-E92A-0956-EB57DF1B5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315" y="4063033"/>
            <a:ext cx="3207916" cy="217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248FA1-B164-66E7-284D-7ECCEA18A05B}"/>
              </a:ext>
            </a:extLst>
          </p:cNvPr>
          <p:cNvSpPr txBox="1"/>
          <p:nvPr/>
        </p:nvSpPr>
        <p:spPr>
          <a:xfrm>
            <a:off x="663705" y="3329720"/>
            <a:ext cx="1094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Visiting Card                                        Magazine &amp; Newspapers                                   </a:t>
            </a:r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Packaging Products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8F251-1F71-7D50-03E8-E35FE0AE4053}"/>
              </a:ext>
            </a:extLst>
          </p:cNvPr>
          <p:cNvSpPr txBox="1"/>
          <p:nvPr/>
        </p:nvSpPr>
        <p:spPr>
          <a:xfrm>
            <a:off x="636092" y="6240404"/>
            <a:ext cx="11142139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ID  Card                                          Clothes &amp; Wearables                                           Shopping mall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3918BA-7EDB-F96F-5F8E-5696654F0E1E}"/>
              </a:ext>
            </a:extLst>
          </p:cNvPr>
          <p:cNvSpPr txBox="1"/>
          <p:nvPr/>
        </p:nvSpPr>
        <p:spPr>
          <a:xfrm>
            <a:off x="2796988" y="202307"/>
            <a:ext cx="689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       </a:t>
            </a:r>
            <a:r>
              <a:rPr lang="en-US" sz="4000" u="sng" dirty="0">
                <a:solidFill>
                  <a:schemeClr val="tx1">
                    <a:lumMod val="95000"/>
                  </a:schemeClr>
                </a:solidFill>
                <a:latin typeface="+mj-lt"/>
                <a:cs typeface="Times New Roman" panose="02020603050405020304" pitchFamily="18" charset="0"/>
              </a:rPr>
              <a:t>USE OF QR CODES</a:t>
            </a:r>
            <a:endParaRPr lang="en-IN" sz="4000" u="sng" dirty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333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7E303C-3B18-5132-BD88-8192A4537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7" t="47394" r="32265" b="10094"/>
          <a:stretch/>
        </p:blipFill>
        <p:spPr>
          <a:xfrm>
            <a:off x="590059" y="414889"/>
            <a:ext cx="3533705" cy="2177371"/>
          </a:xfrm>
          <a:prstGeom prst="rect">
            <a:avLst/>
          </a:prstGeom>
        </p:spPr>
      </p:pic>
      <p:pic>
        <p:nvPicPr>
          <p:cNvPr id="3" name="Picture 6" descr="QR Code by DENSO: Benefits for the healthcare industry and medical practices">
            <a:extLst>
              <a:ext uri="{FF2B5EF4-FFF2-40B4-BE49-F238E27FC236}">
                <a16:creationId xmlns:a16="http://schemas.microsoft.com/office/drawing/2014/main" id="{2B8A90C3-7CBD-E5A1-3659-C79EF8BFA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2"/>
          <a:stretch/>
        </p:blipFill>
        <p:spPr bwMode="auto">
          <a:xfrm>
            <a:off x="590058" y="3657440"/>
            <a:ext cx="3533705" cy="217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LOOK OUT FOR THE QR CODES! - News - Northampton Town">
            <a:extLst>
              <a:ext uri="{FF2B5EF4-FFF2-40B4-BE49-F238E27FC236}">
                <a16:creationId xmlns:a16="http://schemas.microsoft.com/office/drawing/2014/main" id="{131A1A59-FFE5-9632-261D-CE7DA7707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r="10622"/>
          <a:stretch/>
        </p:blipFill>
        <p:spPr bwMode="auto">
          <a:xfrm>
            <a:off x="4589929" y="414889"/>
            <a:ext cx="3334872" cy="217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Using QR Codes in the Classroom to Enhance Learning">
            <a:extLst>
              <a:ext uri="{FF2B5EF4-FFF2-40B4-BE49-F238E27FC236}">
                <a16:creationId xmlns:a16="http://schemas.microsoft.com/office/drawing/2014/main" id="{859D96E7-F35B-6363-8849-558CE8517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929" y="3657439"/>
            <a:ext cx="3477745" cy="217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QR Code Menus for Restaurants - MustHaveMenus">
            <a:extLst>
              <a:ext uri="{FF2B5EF4-FFF2-40B4-BE49-F238E27FC236}">
                <a16:creationId xmlns:a16="http://schemas.microsoft.com/office/drawing/2014/main" id="{1CE68106-D41A-C375-B070-700C92D14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840" y="3657439"/>
            <a:ext cx="3217209" cy="217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QR Code for payment: Road to a cashless society - Free Custom QR Code Maker  and Creator with logo">
            <a:extLst>
              <a:ext uri="{FF2B5EF4-FFF2-40B4-BE49-F238E27FC236}">
                <a16:creationId xmlns:a16="http://schemas.microsoft.com/office/drawing/2014/main" id="{41B2CAFF-95C5-7E00-6865-980E47990F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2" r="22783"/>
          <a:stretch/>
        </p:blipFill>
        <p:spPr bwMode="auto">
          <a:xfrm>
            <a:off x="8390966" y="414889"/>
            <a:ext cx="3217210" cy="217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D0F5D2-4BF4-7136-4EC2-2EB5D11979EE}"/>
              </a:ext>
            </a:extLst>
          </p:cNvPr>
          <p:cNvSpPr txBox="1"/>
          <p:nvPr/>
        </p:nvSpPr>
        <p:spPr>
          <a:xfrm>
            <a:off x="699246" y="2755517"/>
            <a:ext cx="1106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Marketing                                               Buy Tickets                                          Cashless Payment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B5FAF-EB08-9FCA-1264-2767C2F70DB7}"/>
              </a:ext>
            </a:extLst>
          </p:cNvPr>
          <p:cNvSpPr txBox="1"/>
          <p:nvPr/>
        </p:nvSpPr>
        <p:spPr>
          <a:xfrm>
            <a:off x="590058" y="6087035"/>
            <a:ext cx="1134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Healthcare                                                 Education                                                 Restaurants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39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9B89-D15F-5098-4DDB-543724AC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UML DIAGRAM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C5E05-3676-1388-59F4-963F35B93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94100" indent="-457200">
              <a:buFont typeface="+mj-lt"/>
              <a:buAutoNum type="arabicPeriod"/>
            </a:pPr>
            <a:r>
              <a:rPr lang="en-US" dirty="0"/>
              <a:t>Activity Diagram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Class Diagram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Collaboration Diagram 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Component Diagram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Data Flow Diagram 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Deployment Diagram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ER Diagram 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Sequence Diagram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State Transition Diagram</a:t>
            </a:r>
          </a:p>
          <a:p>
            <a:pPr marL="494100" indent="-457200">
              <a:buFont typeface="+mj-lt"/>
              <a:buAutoNum type="arabicPeriod"/>
            </a:pPr>
            <a:r>
              <a:rPr lang="en-IN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231522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4FA8F-73DF-2568-CEA6-E6F04F12A5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" t="11707" r="2893" b="5500"/>
          <a:stretch/>
        </p:blipFill>
        <p:spPr>
          <a:xfrm>
            <a:off x="2365841" y="1138518"/>
            <a:ext cx="7449670" cy="526228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5BC314-2816-0BC6-2F63-2572E079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31694"/>
            <a:ext cx="10353762" cy="618565"/>
          </a:xfrm>
        </p:spPr>
        <p:txBody>
          <a:bodyPr>
            <a:normAutofit/>
          </a:bodyPr>
          <a:lstStyle/>
          <a:p>
            <a:r>
              <a:rPr lang="en-US" sz="3200" dirty="0"/>
              <a:t>1. Activity Diagram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291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86538E-5C96-8893-8B66-2D8630E4EF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9" b="14641"/>
          <a:stretch/>
        </p:blipFill>
        <p:spPr>
          <a:xfrm>
            <a:off x="2827403" y="1344706"/>
            <a:ext cx="6537193" cy="485887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534063-FBEC-4BB3-9A45-9D1AA3AD4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94447"/>
            <a:ext cx="10353762" cy="645459"/>
          </a:xfrm>
        </p:spPr>
        <p:txBody>
          <a:bodyPr>
            <a:normAutofit/>
          </a:bodyPr>
          <a:lstStyle/>
          <a:p>
            <a:r>
              <a:rPr lang="en-US" sz="3200" dirty="0"/>
              <a:t>2. Class Diagram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92652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3D40B-41DD-B201-5FB5-E2EE7FA43E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5" b="18824"/>
          <a:stretch/>
        </p:blipFill>
        <p:spPr>
          <a:xfrm>
            <a:off x="2218178" y="1918447"/>
            <a:ext cx="7755644" cy="41327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BC1B497-6665-7769-E8D2-A7FFC14B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 Collaboration Diagram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9087402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0</TotalTime>
  <Words>209</Words>
  <Application>Microsoft Office PowerPoint</Application>
  <PresentationFormat>Widescreen</PresentationFormat>
  <Paragraphs>55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Calisto MT</vt:lpstr>
      <vt:lpstr>Times New Roman</vt:lpstr>
      <vt:lpstr>Wingdings 2</vt:lpstr>
      <vt:lpstr>Slate</vt:lpstr>
      <vt:lpstr> QR CODE GENERATOR APP </vt:lpstr>
      <vt:lpstr>QR CODE </vt:lpstr>
      <vt:lpstr>QR CODE  VS  BARCODE</vt:lpstr>
      <vt:lpstr>PowerPoint Presentation</vt:lpstr>
      <vt:lpstr>PowerPoint Presentation</vt:lpstr>
      <vt:lpstr>UML DIAGRAM</vt:lpstr>
      <vt:lpstr>1. Activity Diagram</vt:lpstr>
      <vt:lpstr>2. Class Diagram</vt:lpstr>
      <vt:lpstr>3. Collaboration Diagram</vt:lpstr>
      <vt:lpstr>4. Component Diagram</vt:lpstr>
      <vt:lpstr>5.  Data Flow Diagram</vt:lpstr>
      <vt:lpstr>6. Deployment Diagram</vt:lpstr>
      <vt:lpstr>7.  ER Diagram</vt:lpstr>
      <vt:lpstr>8. Sequence Diagram</vt:lpstr>
      <vt:lpstr>9. State Transition Diagram</vt:lpstr>
      <vt:lpstr>10. Use Case Diagram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 CODE GENERATOR APP </dc:title>
  <dc:creator>Roshni Pawar</dc:creator>
  <cp:lastModifiedBy>Roshni Pawar</cp:lastModifiedBy>
  <cp:revision>19</cp:revision>
  <dcterms:created xsi:type="dcterms:W3CDTF">2022-11-12T07:14:09Z</dcterms:created>
  <dcterms:modified xsi:type="dcterms:W3CDTF">2022-11-14T20:03:52Z</dcterms:modified>
</cp:coreProperties>
</file>